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7772400" cy="10058400"/>
  <p:notesSz cx="7772400" cy="10058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9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79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5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5"/>
            <a:ext cx="6995159" cy="16093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59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7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43475"/>
            <a:ext cx="5415915" cy="800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59230">
              <a:lnSpc>
                <a:spcPct val="100000"/>
              </a:lnSpc>
            </a:pPr>
            <a:r>
              <a:rPr sz="1600" b="1" u="heavy" spc="-15" dirty="0">
                <a:latin typeface="Calibri"/>
                <a:cs typeface="Calibri"/>
              </a:rPr>
              <a:t>Online</a:t>
            </a:r>
            <a:r>
              <a:rPr sz="1600" b="1" u="heavy" dirty="0">
                <a:latin typeface="Calibri"/>
                <a:cs typeface="Calibri"/>
              </a:rPr>
              <a:t> </a:t>
            </a:r>
            <a:r>
              <a:rPr sz="1600" b="1" u="heavy" spc="-15" dirty="0">
                <a:latin typeface="Calibri"/>
                <a:cs typeface="Calibri"/>
              </a:rPr>
              <a:t>Pat</a:t>
            </a:r>
            <a:r>
              <a:rPr sz="1600" b="1" u="heavy" dirty="0">
                <a:latin typeface="Calibri"/>
                <a:cs typeface="Calibri"/>
              </a:rPr>
              <a:t>ie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5" dirty="0">
                <a:latin typeface="Calibri"/>
                <a:cs typeface="Calibri"/>
              </a:rPr>
              <a:t>t </a:t>
            </a:r>
            <a:r>
              <a:rPr sz="1600" b="1" u="heavy" spc="-20" dirty="0">
                <a:latin typeface="Calibri"/>
                <a:cs typeface="Calibri"/>
              </a:rPr>
              <a:t>M</a:t>
            </a:r>
            <a:r>
              <a:rPr sz="1600" b="1" u="heavy" spc="0" dirty="0">
                <a:latin typeface="Calibri"/>
                <a:cs typeface="Calibri"/>
              </a:rPr>
              <a:t>a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agem</a:t>
            </a:r>
            <a:r>
              <a:rPr sz="1600" b="1" u="heavy" dirty="0">
                <a:latin typeface="Calibri"/>
                <a:cs typeface="Calibri"/>
              </a:rPr>
              <a:t>e</a:t>
            </a:r>
            <a:r>
              <a:rPr sz="1600" b="1" u="heavy" spc="-15" dirty="0">
                <a:latin typeface="Calibri"/>
                <a:cs typeface="Calibri"/>
              </a:rPr>
              <a:t>n</a:t>
            </a:r>
            <a:r>
              <a:rPr sz="1600" b="1" u="heavy" spc="-10" dirty="0">
                <a:latin typeface="Calibri"/>
                <a:cs typeface="Calibri"/>
              </a:rPr>
              <a:t>t S</a:t>
            </a:r>
            <a:r>
              <a:rPr sz="1600" b="1" u="heavy" spc="-5" dirty="0">
                <a:latin typeface="Calibri"/>
                <a:cs typeface="Calibri"/>
              </a:rPr>
              <a:t>y</a:t>
            </a:r>
            <a:r>
              <a:rPr sz="1600" b="1" u="heavy" spc="-10" dirty="0">
                <a:latin typeface="Calibri"/>
                <a:cs typeface="Calibri"/>
              </a:rPr>
              <a:t>stem</a:t>
            </a:r>
            <a:endParaRPr sz="1600">
              <a:latin typeface="Calibri"/>
              <a:cs typeface="Calibri"/>
            </a:endParaRPr>
          </a:p>
          <a:p>
            <a:pPr marL="12700" marR="3547110">
              <a:lnSpc>
                <a:spcPct val="192700"/>
              </a:lnSpc>
              <a:spcBef>
                <a:spcPts val="125"/>
              </a:spcBef>
            </a:pP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z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dirty="0">
                <a:latin typeface="Calibri"/>
                <a:cs typeface="Calibri"/>
              </a:rPr>
              <a:t>z</a:t>
            </a:r>
            <a:r>
              <a:rPr sz="1100" b="1" spc="-5" dirty="0">
                <a:latin typeface="Calibri"/>
                <a:cs typeface="Calibri"/>
              </a:rPr>
              <a:t>u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35" dirty="0">
                <a:latin typeface="Times New Roman"/>
                <a:cs typeface="Times New Roman"/>
              </a:rPr>
              <a:t> </a:t>
            </a:r>
            <a:r>
              <a:rPr sz="1100" b="1" spc="-5" dirty="0">
                <a:latin typeface="Calibri"/>
                <a:cs typeface="Calibri"/>
              </a:rPr>
              <a:t>I</a:t>
            </a:r>
            <a:r>
              <a:rPr sz="1100" b="1" dirty="0">
                <a:latin typeface="Calibri"/>
                <a:cs typeface="Calibri"/>
              </a:rPr>
              <a:t>sl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m</a:t>
            </a:r>
            <a:r>
              <a:rPr sz="1100" b="1" spc="-40" dirty="0">
                <a:latin typeface="Times New Roman"/>
                <a:cs typeface="Times New Roman"/>
              </a:rPr>
              <a:t> </a:t>
            </a:r>
            <a:r>
              <a:rPr sz="1100" b="1" spc="5" dirty="0">
                <a:latin typeface="Calibri"/>
                <a:cs typeface="Calibri"/>
              </a:rPr>
              <a:t>N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y</a:t>
            </a:r>
            <a:r>
              <a:rPr sz="1100" b="1" spc="-20" dirty="0">
                <a:latin typeface="Calibri"/>
                <a:cs typeface="Calibri"/>
              </a:rPr>
              <a:t>e</a:t>
            </a:r>
            <a:r>
              <a:rPr sz="1100" b="1" spc="10" dirty="0">
                <a:latin typeface="Calibri"/>
                <a:cs typeface="Calibri"/>
              </a:rPr>
              <a:t>m</a:t>
            </a:r>
            <a:r>
              <a:rPr sz="1100" b="1" spc="-10" dirty="0">
                <a:latin typeface="Calibri"/>
                <a:cs typeface="Calibri"/>
              </a:rPr>
              <a:t>(</a:t>
            </a:r>
            <a:r>
              <a:rPr sz="1100" b="1" dirty="0">
                <a:latin typeface="Calibri"/>
                <a:cs typeface="Calibri"/>
              </a:rPr>
              <a:t>0</a:t>
            </a:r>
            <a:r>
              <a:rPr sz="1100" b="1" spc="-10" dirty="0">
                <a:latin typeface="Calibri"/>
                <a:cs typeface="Calibri"/>
              </a:rPr>
              <a:t>1</a:t>
            </a:r>
            <a:r>
              <a:rPr sz="1100" b="1" dirty="0">
                <a:latin typeface="Calibri"/>
                <a:cs typeface="Calibri"/>
              </a:rPr>
              <a:t>1</a:t>
            </a:r>
            <a:r>
              <a:rPr sz="1100" b="1" spc="-10" dirty="0">
                <a:latin typeface="Calibri"/>
                <a:cs typeface="Calibri"/>
              </a:rPr>
              <a:t>20</a:t>
            </a:r>
            <a:r>
              <a:rPr sz="1100" b="1" dirty="0">
                <a:latin typeface="Calibri"/>
                <a:cs typeface="Calibri"/>
              </a:rPr>
              <a:t>1</a:t>
            </a:r>
            <a:r>
              <a:rPr sz="1100" b="1" spc="-10" dirty="0">
                <a:latin typeface="Calibri"/>
                <a:cs typeface="Calibri"/>
              </a:rPr>
              <a:t>2</a:t>
            </a:r>
            <a:r>
              <a:rPr sz="1100" b="1" dirty="0">
                <a:latin typeface="Calibri"/>
                <a:cs typeface="Calibri"/>
              </a:rPr>
              <a:t>6</a:t>
            </a:r>
            <a:r>
              <a:rPr sz="1100" b="1" spc="-10" dirty="0">
                <a:latin typeface="Calibri"/>
                <a:cs typeface="Calibri"/>
              </a:rPr>
              <a:t>2</a:t>
            </a:r>
            <a:r>
              <a:rPr sz="1100" b="1" dirty="0">
                <a:latin typeface="Calibri"/>
                <a:cs typeface="Calibri"/>
              </a:rPr>
              <a:t>)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35" dirty="0">
                <a:latin typeface="Times New Roman"/>
                <a:cs typeface="Times New Roman"/>
              </a:rPr>
              <a:t> </a:t>
            </a:r>
            <a:r>
              <a:rPr sz="1100" b="1" spc="5" dirty="0">
                <a:latin typeface="Calibri"/>
                <a:cs typeface="Calibri"/>
              </a:rPr>
              <a:t>T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spc="-5" dirty="0">
                <a:latin typeface="Calibri"/>
                <a:cs typeface="Calibri"/>
              </a:rPr>
              <a:t>b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20" dirty="0">
                <a:latin typeface="Calibri"/>
                <a:cs typeface="Calibri"/>
              </a:rPr>
              <a:t>e</a:t>
            </a:r>
            <a:r>
              <a:rPr sz="1100" b="1" spc="5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: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5" dirty="0">
                <a:latin typeface="Calibri"/>
                <a:cs typeface="Calibri"/>
              </a:rPr>
              <a:t>…</a:t>
            </a:r>
            <a:r>
              <a:rPr sz="1100" spc="-10" dirty="0">
                <a:latin typeface="Calibri"/>
                <a:cs typeface="Calibri"/>
              </a:rPr>
              <a:t>………</a:t>
            </a:r>
            <a:r>
              <a:rPr sz="1100" spc="5" dirty="0">
                <a:latin typeface="Calibri"/>
                <a:cs typeface="Calibri"/>
              </a:rPr>
              <a:t>……</a:t>
            </a:r>
            <a:r>
              <a:rPr sz="1100" dirty="0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050">
              <a:latin typeface="Times New Roman"/>
              <a:cs typeface="Times New Roman"/>
            </a:endParaRPr>
          </a:p>
          <a:p>
            <a:pPr marL="469265" indent="-227965">
              <a:lnSpc>
                <a:spcPct val="100000"/>
              </a:lnSpc>
              <a:buFont typeface="Calibri"/>
              <a:buAutoNum type="arabicPeriod"/>
              <a:tabLst>
                <a:tab pos="469900" algn="l"/>
              </a:tabLst>
            </a:pPr>
            <a:r>
              <a:rPr sz="1100" b="1" spc="-5" dirty="0">
                <a:latin typeface="Calibri"/>
                <a:cs typeface="Calibri"/>
              </a:rPr>
              <a:t>D</a:t>
            </a:r>
            <a:r>
              <a:rPr sz="1100" b="1" spc="-10" dirty="0">
                <a:latin typeface="Calibri"/>
                <a:cs typeface="Calibri"/>
              </a:rPr>
              <a:t>o</a:t>
            </a:r>
            <a:r>
              <a:rPr sz="1100" b="1" spc="5" dirty="0">
                <a:latin typeface="Calibri"/>
                <a:cs typeface="Calibri"/>
              </a:rPr>
              <a:t>c</a:t>
            </a:r>
            <a:r>
              <a:rPr sz="1100" b="1" dirty="0">
                <a:latin typeface="Calibri"/>
                <a:cs typeface="Calibri"/>
              </a:rPr>
              <a:t>t</a:t>
            </a:r>
            <a:r>
              <a:rPr sz="1100" b="1" spc="-5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r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1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dirty="0">
                <a:latin typeface="Calibri"/>
                <a:cs typeface="Calibri"/>
              </a:rPr>
              <a:t>Q</a:t>
            </a:r>
            <a:r>
              <a:rPr sz="1100" b="1" spc="-10" dirty="0">
                <a:latin typeface="Calibri"/>
                <a:cs typeface="Calibri"/>
              </a:rPr>
              <a:t>ua</a:t>
            </a:r>
            <a:r>
              <a:rPr sz="1100" b="1" dirty="0">
                <a:latin typeface="Calibri"/>
                <a:cs typeface="Calibri"/>
              </a:rPr>
              <a:t>li</a:t>
            </a:r>
            <a:r>
              <a:rPr sz="1100" b="1" spc="-5" dirty="0">
                <a:latin typeface="Calibri"/>
                <a:cs typeface="Calibri"/>
              </a:rPr>
              <a:t>f</a:t>
            </a:r>
            <a:r>
              <a:rPr sz="1100" b="1" spc="-10" dirty="0">
                <a:latin typeface="Calibri"/>
                <a:cs typeface="Calibri"/>
              </a:rPr>
              <a:t>i</a:t>
            </a:r>
            <a:r>
              <a:rPr sz="1100" b="1" spc="5" dirty="0">
                <a:latin typeface="Calibri"/>
                <a:cs typeface="Calibri"/>
              </a:rPr>
              <a:t>c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ti</a:t>
            </a:r>
            <a:r>
              <a:rPr sz="1100" b="1" spc="-5" dirty="0">
                <a:latin typeface="Calibri"/>
                <a:cs typeface="Calibri"/>
              </a:rPr>
              <a:t>on</a:t>
            </a:r>
            <a:r>
              <a:rPr sz="1100" b="1" dirty="0"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2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dirty="0">
                <a:latin typeface="Calibri"/>
                <a:cs typeface="Calibri"/>
              </a:rPr>
              <a:t>Pa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25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spc="-5" dirty="0">
                <a:latin typeface="Calibri"/>
                <a:cs typeface="Calibri"/>
              </a:rPr>
              <a:t>Pa</a:t>
            </a:r>
            <a:r>
              <a:rPr sz="1100" b="1" dirty="0">
                <a:latin typeface="Calibri"/>
                <a:cs typeface="Calibri"/>
              </a:rPr>
              <a:t>ti</a:t>
            </a:r>
            <a:r>
              <a:rPr sz="1100" b="1" spc="-5" dirty="0">
                <a:latin typeface="Calibri"/>
                <a:cs typeface="Calibri"/>
              </a:rPr>
              <a:t>en</a:t>
            </a:r>
            <a:r>
              <a:rPr sz="1100" b="1" dirty="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19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spc="-5" dirty="0">
                <a:latin typeface="Calibri"/>
                <a:cs typeface="Calibri"/>
              </a:rPr>
              <a:t>D</a:t>
            </a:r>
            <a:r>
              <a:rPr sz="1100" b="1" dirty="0">
                <a:latin typeface="Calibri"/>
                <a:cs typeface="Calibri"/>
              </a:rPr>
              <a:t>is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s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  <a:p>
            <a:pPr marL="469265" indent="-227965">
              <a:lnSpc>
                <a:spcPct val="100000"/>
              </a:lnSpc>
              <a:spcBef>
                <a:spcPts val="240"/>
              </a:spcBef>
              <a:buFont typeface="Calibri"/>
              <a:buAutoNum type="arabicPeriod"/>
              <a:tabLst>
                <a:tab pos="469900" algn="l"/>
              </a:tabLst>
            </a:pPr>
            <a:r>
              <a:rPr sz="1100" b="1" dirty="0">
                <a:latin typeface="Calibri"/>
                <a:cs typeface="Calibri"/>
              </a:rPr>
              <a:t>T</a:t>
            </a:r>
            <a:r>
              <a:rPr sz="1100" b="1" spc="-5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st</a:t>
            </a:r>
            <a:endParaRPr sz="1100">
              <a:latin typeface="Calibri"/>
              <a:cs typeface="Calibri"/>
            </a:endParaRPr>
          </a:p>
          <a:p>
            <a:pPr marL="12700" marR="4719320">
              <a:lnSpc>
                <a:spcPct val="192700"/>
              </a:lnSpc>
            </a:pP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l</a:t>
            </a:r>
            <a:r>
              <a:rPr sz="1100" b="1" dirty="0">
                <a:latin typeface="Calibri"/>
                <a:cs typeface="Calibri"/>
              </a:rPr>
              <a:t>l</a:t>
            </a:r>
            <a:r>
              <a:rPr sz="1100" b="1" spc="-35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Calibri"/>
                <a:cs typeface="Calibri"/>
              </a:rPr>
              <a:t>Q</a:t>
            </a:r>
            <a:r>
              <a:rPr sz="1100" b="1" spc="-5" dirty="0">
                <a:latin typeface="Calibri"/>
                <a:cs typeface="Calibri"/>
              </a:rPr>
              <a:t>ue</a:t>
            </a:r>
            <a:r>
              <a:rPr sz="1100" b="1" dirty="0">
                <a:latin typeface="Calibri"/>
                <a:cs typeface="Calibri"/>
              </a:rPr>
              <a:t>ri</a:t>
            </a:r>
            <a:r>
              <a:rPr sz="1100" b="1" spc="-20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s:</a:t>
            </a:r>
            <a:r>
              <a:rPr sz="1100" b="1" dirty="0">
                <a:latin typeface="Times New Roman"/>
                <a:cs typeface="Times New Roman"/>
              </a:rPr>
              <a:t> </a:t>
            </a:r>
            <a:r>
              <a:rPr sz="1100" b="1" dirty="0">
                <a:latin typeface="Calibri"/>
                <a:cs typeface="Calibri"/>
              </a:rPr>
              <a:t>IN</a:t>
            </a: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spc="-15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RT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.......</a:t>
            </a:r>
            <a:endParaRPr sz="1100">
              <a:latin typeface="Calibri"/>
              <a:cs typeface="Calibri"/>
            </a:endParaRPr>
          </a:p>
          <a:p>
            <a:pPr marL="12700" marR="1075055">
              <a:lnSpc>
                <a:spcPct val="1927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LU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'$fn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$m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$l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$a</a:t>
            </a:r>
            <a:r>
              <a:rPr sz="1100" spc="-5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jd'</a:t>
            </a:r>
            <a:r>
              <a:rPr sz="1100" spc="-15" dirty="0">
                <a:latin typeface="Calibri"/>
                <a:cs typeface="Calibri"/>
              </a:rPr>
              <a:t>)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1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LUES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('$d</a:t>
            </a:r>
            <a:r>
              <a:rPr sz="1100" spc="-10" dirty="0">
                <a:latin typeface="Calibri"/>
                <a:cs typeface="Calibri"/>
              </a:rPr>
              <a:t>q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ULL,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');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LUES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(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'$e</a:t>
            </a:r>
            <a:r>
              <a:rPr sz="1100" spc="-5" dirty="0">
                <a:latin typeface="Calibri"/>
                <a:cs typeface="Calibri"/>
              </a:rPr>
              <a:t>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$en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st','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c',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$c',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)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927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b'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fn'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$m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$l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t',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$c',</a:t>
            </a:r>
            <a:r>
              <a:rPr sz="1100" spc="-10" dirty="0">
                <a:latin typeface="Calibri"/>
                <a:cs typeface="Calibri"/>
              </a:rPr>
              <a:t>'$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c',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sta',$did);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eases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VA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UES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('$din'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L,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ds'</a:t>
            </a:r>
            <a:r>
              <a:rPr sz="1100" spc="-1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ci</a:t>
            </a:r>
            <a:r>
              <a:rPr sz="1100" spc="-5" dirty="0">
                <a:latin typeface="Calibri"/>
                <a:cs typeface="Calibri"/>
              </a:rPr>
              <a:t>d);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VAL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$tn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'$r',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$ti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LL</a:t>
            </a:r>
            <a:r>
              <a:rPr sz="1100" spc="-15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);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ELE</a:t>
            </a:r>
            <a:r>
              <a:rPr sz="1100" b="1" spc="-10" dirty="0">
                <a:latin typeface="Calibri"/>
                <a:cs typeface="Calibri"/>
              </a:rPr>
              <a:t>C</a:t>
            </a:r>
            <a:r>
              <a:rPr sz="1100" b="1" dirty="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3679825">
              <a:lnSpc>
                <a:spcPct val="1927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ns;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3962400">
              <a:lnSpc>
                <a:spcPct val="1927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eas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*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t;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668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668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668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4758431"/>
            <a:ext cx="4870450" cy="293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>
              <a:lnSpc>
                <a:spcPct val="100000"/>
              </a:lnSpc>
            </a:pPr>
            <a:r>
              <a:rPr sz="1400" b="1" u="heavy" dirty="0">
                <a:latin typeface="Calibri"/>
                <a:cs typeface="Calibri"/>
              </a:rPr>
              <a:t>Fe</a:t>
            </a:r>
            <a:r>
              <a:rPr sz="1400" b="1" u="heavy" spc="-10" dirty="0">
                <a:latin typeface="Calibri"/>
                <a:cs typeface="Calibri"/>
              </a:rPr>
              <a:t>a</a:t>
            </a:r>
            <a:r>
              <a:rPr sz="1400" b="1" u="heavy" dirty="0">
                <a:latin typeface="Calibri"/>
                <a:cs typeface="Calibri"/>
              </a:rPr>
              <a:t>t</a:t>
            </a:r>
            <a:r>
              <a:rPr sz="1400" b="1" u="heavy" spc="-10" dirty="0">
                <a:latin typeface="Calibri"/>
                <a:cs typeface="Calibri"/>
              </a:rPr>
              <a:t>u</a:t>
            </a:r>
            <a:r>
              <a:rPr sz="1400" b="1" u="heavy" dirty="0">
                <a:latin typeface="Calibri"/>
                <a:cs typeface="Calibri"/>
              </a:rPr>
              <a:t>r</a:t>
            </a:r>
            <a:r>
              <a:rPr sz="1400" b="1" u="heavy" spc="-5" dirty="0">
                <a:latin typeface="Calibri"/>
                <a:cs typeface="Calibri"/>
              </a:rPr>
              <a:t>e</a:t>
            </a:r>
            <a:r>
              <a:rPr sz="1400" b="1" u="heavy" dirty="0">
                <a:latin typeface="Calibri"/>
                <a:cs typeface="Calibri"/>
              </a:rPr>
              <a:t>s: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Mob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le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Com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ati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ility</a:t>
            </a:r>
            <a:r>
              <a:rPr sz="1400" spc="-5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(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un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stac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ka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)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Ac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ess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ib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le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All</a:t>
            </a:r>
            <a:r>
              <a:rPr sz="1400" spc="-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Us</a:t>
            </a:r>
            <a:r>
              <a:rPr sz="1400" spc="-15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s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(d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octor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,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a,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ati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</a:t>
            </a:r>
            <a:r>
              <a:rPr sz="1400" spc="5" dirty="0">
                <a:solidFill>
                  <a:srgbClr val="1F2023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).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W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ll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nn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ed</a:t>
            </a:r>
            <a:r>
              <a:rPr sz="1400" spc="-5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1F2023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rm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ti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on.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Eas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y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g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,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ign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p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d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log</a:t>
            </a:r>
            <a:r>
              <a:rPr sz="1400" spc="-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out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Eas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y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o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el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,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dd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,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1F2023"/>
                </a:solidFill>
                <a:latin typeface="Calibri"/>
                <a:cs typeface="Calibri"/>
              </a:rPr>
              <a:t>u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pd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at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,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read</a:t>
            </a:r>
            <a:r>
              <a:rPr sz="1400" spc="-5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5" dirty="0">
                <a:solidFill>
                  <a:srgbClr val="1F2023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y</a:t>
            </a:r>
            <a:r>
              <a:rPr sz="1400" spc="-3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nfo</a:t>
            </a:r>
            <a:r>
              <a:rPr sz="1400" spc="5" dirty="0">
                <a:solidFill>
                  <a:srgbClr val="1F2023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ati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n.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Fa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st</a:t>
            </a:r>
            <a:r>
              <a:rPr sz="1400" spc="-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Ac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ess.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W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ll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mp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le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ta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ion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f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all</a:t>
            </a:r>
            <a:r>
              <a:rPr sz="1400" spc="-3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qu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eries</a:t>
            </a:r>
            <a:r>
              <a:rPr sz="1400" spc="-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(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es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ially</a:t>
            </a:r>
            <a:r>
              <a:rPr sz="1400" spc="-3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va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qu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eries).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ag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s</a:t>
            </a:r>
            <a:r>
              <a:rPr sz="1400" spc="-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Cons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ist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y.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Des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ig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ed</a:t>
            </a:r>
            <a:r>
              <a:rPr sz="1400" spc="-5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B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tons.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Attra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tive</a:t>
            </a:r>
            <a:r>
              <a:rPr sz="1400" spc="-45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Ba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kg</a:t>
            </a:r>
            <a:r>
              <a:rPr sz="1400" spc="-15" dirty="0">
                <a:solidFill>
                  <a:srgbClr val="1F2023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ou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nd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Clr>
                <a:srgbClr val="1F2023"/>
              </a:buClr>
              <a:buSzPct val="71428"/>
              <a:buFont typeface="Symbol"/>
              <a:buChar char=""/>
              <a:tabLst>
                <a:tab pos="241935" algn="l"/>
              </a:tabLst>
            </a:pP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Go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d</a:t>
            </a:r>
            <a:r>
              <a:rPr sz="1400" spc="-4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Er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1F2023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Ha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1F2023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li</a:t>
            </a:r>
            <a:r>
              <a:rPr sz="1400" spc="-5" dirty="0">
                <a:solidFill>
                  <a:srgbClr val="1F2023"/>
                </a:solidFill>
                <a:latin typeface="Calibri"/>
                <a:cs typeface="Calibri"/>
              </a:rPr>
              <a:t>ng</a:t>
            </a:r>
            <a:r>
              <a:rPr sz="1400" dirty="0">
                <a:solidFill>
                  <a:srgbClr val="1F2023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29378"/>
            <a:ext cx="3696335" cy="2427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latin typeface="Calibri"/>
                <a:cs typeface="Calibri"/>
              </a:rPr>
              <a:t>DEL</a:t>
            </a:r>
            <a:r>
              <a:rPr sz="1100" b="1" spc="-10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TE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</a:t>
            </a:r>
            <a:endParaRPr sz="1100">
              <a:latin typeface="Calibri"/>
              <a:cs typeface="Calibri"/>
            </a:endParaRPr>
          </a:p>
          <a:p>
            <a:pPr marL="12700" marR="569595">
              <a:lnSpc>
                <a:spcPct val="192700"/>
              </a:lnSpc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a_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dirty="0">
                <a:latin typeface="Calibri"/>
                <a:cs typeface="Calibri"/>
              </a:rPr>
              <a:t>$Qu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A_ID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dirty="0">
                <a:latin typeface="Calibri"/>
                <a:cs typeface="Calibri"/>
              </a:rPr>
              <a:t>$P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pat</a:t>
            </a:r>
            <a:r>
              <a:rPr sz="1100" dirty="0">
                <a:latin typeface="Calibri"/>
                <a:cs typeface="Calibri"/>
              </a:rPr>
              <a:t>ient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Pat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ent_</a:t>
            </a:r>
            <a:r>
              <a:rPr sz="1100" spc="-5" dirty="0">
                <a:latin typeface="Calibri"/>
                <a:cs typeface="Calibri"/>
              </a:rPr>
              <a:t>id;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284"/>
              </a:spcBef>
            </a:pP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es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15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es_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ses</a:t>
            </a:r>
            <a:r>
              <a:rPr sz="1100" spc="5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e;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1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st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eria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st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Ser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al;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0" y="4160642"/>
            <a:ext cx="5932170" cy="3801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UPD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TE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</a:t>
            </a:r>
            <a:endParaRPr sz="1100">
              <a:latin typeface="Calibri"/>
              <a:cs typeface="Calibri"/>
            </a:endParaRPr>
          </a:p>
          <a:p>
            <a:pPr marL="12700" marR="67310">
              <a:lnSpc>
                <a:spcPct val="118200"/>
              </a:lnSpc>
              <a:spcBef>
                <a:spcPts val="969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Fi</a:t>
            </a:r>
            <a:r>
              <a:rPr sz="1100" dirty="0">
                <a:latin typeface="Calibri"/>
                <a:cs typeface="Calibri"/>
              </a:rPr>
              <a:t>rs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='$fn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me',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le_N</a:t>
            </a:r>
            <a:r>
              <a:rPr sz="1100" spc="-20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st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='$l</a:t>
            </a:r>
            <a:r>
              <a:rPr sz="1100" spc="-5" dirty="0">
                <a:latin typeface="Calibri"/>
                <a:cs typeface="Calibri"/>
              </a:rPr>
              <a:t>na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$a</a:t>
            </a:r>
            <a:r>
              <a:rPr sz="1100" spc="-5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e',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r='$d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spc="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ai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='$d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m'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Calibri"/>
                <a:cs typeface="Calibri"/>
              </a:rPr>
              <a:t>J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ng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at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='$jda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r_id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$i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800100">
              <a:lnSpc>
                <a:spcPct val="118200"/>
              </a:lnSpc>
              <a:spcBef>
                <a:spcPts val="969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_Q_</a:t>
            </a:r>
            <a:r>
              <a:rPr sz="1100" spc="-1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en</a:t>
            </a:r>
            <a:r>
              <a:rPr sz="1100" spc="-10" dirty="0">
                <a:latin typeface="Calibri"/>
                <a:cs typeface="Calibri"/>
              </a:rPr>
              <a:t>g</a:t>
            </a:r>
            <a:r>
              <a:rPr sz="1100" dirty="0">
                <a:latin typeface="Calibri"/>
                <a:cs typeface="Calibri"/>
              </a:rPr>
              <a:t>th='$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dirty="0">
                <a:latin typeface="Calibri"/>
                <a:cs typeface="Calibri"/>
              </a:rPr>
              <a:t>Degr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dd'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c_Inst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='$di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='$di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a_ID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183515">
              <a:lnSpc>
                <a:spcPct val="117300"/>
              </a:lnSpc>
              <a:spcBef>
                <a:spcPts val="980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y='$s',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Emai</a:t>
            </a:r>
            <a:r>
              <a:rPr sz="1100" spc="-2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='$e</a:t>
            </a:r>
            <a:r>
              <a:rPr sz="1100" spc="-5" dirty="0">
                <a:latin typeface="Calibri"/>
                <a:cs typeface="Calibri"/>
              </a:rPr>
              <a:t>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art_N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nd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</a:t>
            </a:r>
            <a:r>
              <a:rPr sz="1100" spc="2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A_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pn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Street</a:t>
            </a:r>
            <a:r>
              <a:rPr sz="1100" dirty="0">
                <a:latin typeface="Calibri"/>
                <a:cs typeface="Calibri"/>
              </a:rPr>
              <a:t>='$s</a:t>
            </a:r>
            <a:r>
              <a:rPr sz="1100" spc="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zp'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it</a:t>
            </a:r>
            <a:r>
              <a:rPr sz="1100" spc="5" dirty="0">
                <a:latin typeface="Calibri"/>
                <a:cs typeface="Calibri"/>
              </a:rPr>
              <a:t>y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$c',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='$d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PA_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17700"/>
              </a:lnSpc>
              <a:spcBef>
                <a:spcPts val="975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mai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$e',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OB=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b'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rs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fn'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-10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</a:t>
            </a:r>
            <a:r>
              <a:rPr sz="1100" spc="-10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m'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r='$p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5" dirty="0">
                <a:latin typeface="Calibri"/>
                <a:cs typeface="Calibri"/>
              </a:rPr>
              <a:t>tr</a:t>
            </a:r>
            <a:r>
              <a:rPr sz="1100" dirty="0">
                <a:latin typeface="Calibri"/>
                <a:cs typeface="Calibri"/>
              </a:rPr>
              <a:t>eet=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st',Ci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y=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$c',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spc="15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c',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St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='$s</a:t>
            </a:r>
            <a:r>
              <a:rPr sz="1100" spc="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a'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='$di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</a:t>
            </a:r>
            <a:r>
              <a:rPr sz="1100" spc="-10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Patien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_id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467359">
              <a:lnSpc>
                <a:spcPct val="117500"/>
              </a:lnSpc>
              <a:spcBef>
                <a:spcPts val="980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eases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ses</a:t>
            </a:r>
            <a:r>
              <a:rPr sz="1100" spc="5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ease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Sy</a:t>
            </a:r>
            <a:r>
              <a:rPr sz="1100" spc="5" dirty="0">
                <a:latin typeface="Calibri"/>
                <a:cs typeface="Calibri"/>
              </a:rPr>
              <a:t>m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0" dirty="0">
                <a:latin typeface="Calibri"/>
                <a:cs typeface="Calibri"/>
              </a:rPr>
              <a:t>to</a:t>
            </a:r>
            <a:r>
              <a:rPr sz="1100" dirty="0">
                <a:latin typeface="Calibri"/>
                <a:cs typeface="Calibri"/>
              </a:rPr>
              <a:t>m='$ds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='$di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5" dirty="0">
                <a:latin typeface="Calibri"/>
                <a:cs typeface="Calibri"/>
              </a:rPr>
              <a:t>HERE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es_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  <a:p>
            <a:pPr marL="12700" marR="36830">
              <a:lnSpc>
                <a:spcPct val="118200"/>
              </a:lnSpc>
              <a:spcBef>
                <a:spcPts val="969"/>
              </a:spcBef>
            </a:pPr>
            <a:r>
              <a:rPr sz="1100" dirty="0">
                <a:latin typeface="Calibri"/>
                <a:cs typeface="Calibri"/>
              </a:rPr>
              <a:t>UPD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te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SE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e=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$tn</a:t>
            </a:r>
            <a:r>
              <a:rPr sz="1100" spc="-10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Resul</a:t>
            </a:r>
            <a:r>
              <a:rPr sz="1100" spc="-15" dirty="0">
                <a:latin typeface="Calibri"/>
                <a:cs typeface="Calibri"/>
              </a:rPr>
              <a:t>t</a:t>
            </a:r>
            <a:r>
              <a:rPr sz="1100" spc="-5" dirty="0">
                <a:latin typeface="Calibri"/>
                <a:cs typeface="Calibri"/>
              </a:rPr>
              <a:t>='$r'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ee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ed='</a:t>
            </a:r>
            <a:r>
              <a:rPr sz="1100" spc="-15" dirty="0">
                <a:latin typeface="Calibri"/>
                <a:cs typeface="Calibri"/>
              </a:rPr>
              <a:t>$</a:t>
            </a:r>
            <a:r>
              <a:rPr sz="1100" dirty="0">
                <a:latin typeface="Calibri"/>
                <a:cs typeface="Calibri"/>
              </a:rPr>
              <a:t>ti</a:t>
            </a:r>
            <a:r>
              <a:rPr sz="1100" spc="-5" dirty="0">
                <a:latin typeface="Calibri"/>
                <a:cs typeface="Calibri"/>
              </a:rPr>
              <a:t>n'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tient_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='$pi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2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1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$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'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WHERE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_Serial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$i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;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10" y="929378"/>
            <a:ext cx="2595245" cy="1135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dirty="0">
                <a:latin typeface="Calibri"/>
                <a:cs typeface="Calibri"/>
              </a:rPr>
              <a:t>A</a:t>
            </a:r>
            <a:r>
              <a:rPr sz="1100" b="1" spc="5" dirty="0">
                <a:latin typeface="Calibri"/>
                <a:cs typeface="Calibri"/>
              </a:rPr>
              <a:t>G</a:t>
            </a:r>
            <a:r>
              <a:rPr sz="1100" b="1" spc="-10" dirty="0">
                <a:latin typeface="Calibri"/>
                <a:cs typeface="Calibri"/>
              </a:rPr>
              <a:t>R</a:t>
            </a:r>
            <a:r>
              <a:rPr sz="1100" b="1" dirty="0">
                <a:latin typeface="Calibri"/>
                <a:cs typeface="Calibri"/>
              </a:rPr>
              <a:t>R</a:t>
            </a:r>
            <a:r>
              <a:rPr sz="1100" b="1" spc="-10" dirty="0">
                <a:latin typeface="Calibri"/>
                <a:cs typeface="Calibri"/>
              </a:rPr>
              <a:t>E</a:t>
            </a:r>
            <a:r>
              <a:rPr sz="1100" b="1" dirty="0">
                <a:latin typeface="Calibri"/>
                <a:cs typeface="Calibri"/>
              </a:rPr>
              <a:t>G</a:t>
            </a:r>
            <a:r>
              <a:rPr sz="1100" b="1" spc="-10" dirty="0">
                <a:latin typeface="Calibri"/>
                <a:cs typeface="Calibri"/>
              </a:rPr>
              <a:t>A</a:t>
            </a:r>
            <a:r>
              <a:rPr sz="1100" b="1" dirty="0">
                <a:latin typeface="Calibri"/>
                <a:cs typeface="Calibri"/>
              </a:rPr>
              <a:t>TI</a:t>
            </a:r>
            <a:r>
              <a:rPr sz="1100" b="1" spc="-15" dirty="0">
                <a:latin typeface="Calibri"/>
                <a:cs typeface="Calibri"/>
              </a:rPr>
              <a:t>O</a:t>
            </a:r>
            <a:r>
              <a:rPr sz="1100" b="1" dirty="0">
                <a:latin typeface="Calibri"/>
                <a:cs typeface="Calibri"/>
              </a:rPr>
              <a:t>NS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COUNT</a:t>
            </a:r>
            <a:r>
              <a:rPr sz="1100" spc="-10" dirty="0">
                <a:latin typeface="Calibri"/>
                <a:cs typeface="Calibri"/>
              </a:rPr>
              <a:t>(</a:t>
            </a:r>
            <a:r>
              <a:rPr sz="1100" dirty="0">
                <a:latin typeface="Calibri"/>
                <a:cs typeface="Calibri"/>
              </a:rPr>
              <a:t>*)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x</a:t>
            </a:r>
            <a:r>
              <a:rPr sz="1100" dirty="0">
                <a:latin typeface="Calibri"/>
                <a:cs typeface="Calibri"/>
              </a:rPr>
              <a:t>(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20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c,S</a:t>
            </a:r>
            <a:r>
              <a:rPr sz="1100" spc="-20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(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10" y="2544820"/>
            <a:ext cx="5888355" cy="1332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10" dirty="0">
                <a:latin typeface="Calibri"/>
                <a:cs typeface="Calibri"/>
              </a:rPr>
              <a:t>J</a:t>
            </a:r>
            <a:r>
              <a:rPr sz="1100" b="1" spc="-5" dirty="0">
                <a:latin typeface="Calibri"/>
                <a:cs typeface="Calibri"/>
              </a:rPr>
              <a:t>OIN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d.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mai</a:t>
            </a:r>
            <a:r>
              <a:rPr sz="1100" spc="-5" dirty="0">
                <a:latin typeface="Calibri"/>
                <a:cs typeface="Calibri"/>
              </a:rPr>
              <a:t>l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q.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c_Inst</a:t>
            </a:r>
            <a:r>
              <a:rPr sz="1100" spc="-20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tution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FR</a:t>
            </a:r>
            <a:r>
              <a:rPr sz="1100" spc="-1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ctor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JO</a:t>
            </a:r>
            <a:r>
              <a:rPr sz="1100" spc="-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qu</a:t>
            </a:r>
            <a:r>
              <a:rPr sz="1100" dirty="0">
                <a:latin typeface="Calibri"/>
                <a:cs typeface="Calibri"/>
              </a:rPr>
              <a:t>al</a:t>
            </a:r>
            <a:r>
              <a:rPr sz="1100" spc="-5" dirty="0">
                <a:latin typeface="Calibri"/>
                <a:cs typeface="Calibri"/>
              </a:rPr>
              <a:t>if</a:t>
            </a:r>
            <a:r>
              <a:rPr sz="1100" dirty="0">
                <a:latin typeface="Calibri"/>
                <a:cs typeface="Calibri"/>
              </a:rPr>
              <a:t>icatio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q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</a:t>
            </a:r>
            <a:r>
              <a:rPr sz="1100" spc="10" dirty="0">
                <a:latin typeface="Calibri"/>
                <a:cs typeface="Calibri"/>
              </a:rPr>
              <a:t>(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d);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18200"/>
              </a:lnSpc>
              <a:spcBef>
                <a:spcPts val="969"/>
              </a:spcBef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d.Fi</a:t>
            </a:r>
            <a:r>
              <a:rPr sz="1100" dirty="0">
                <a:latin typeface="Calibri"/>
                <a:cs typeface="Calibri"/>
              </a:rPr>
              <a:t>rst_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me,d</a:t>
            </a:r>
            <a:r>
              <a:rPr sz="1100" spc="-5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dd</a:t>
            </a:r>
            <a:r>
              <a:rPr sz="1100" dirty="0">
                <a:latin typeface="Calibri"/>
                <a:cs typeface="Calibri"/>
              </a:rPr>
              <a:t>le_N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,</a:t>
            </a:r>
            <a:r>
              <a:rPr sz="1100" spc="-5" dirty="0">
                <a:latin typeface="Calibri"/>
                <a:cs typeface="Calibri"/>
              </a:rPr>
              <a:t>d.Las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.</a:t>
            </a:r>
            <a:r>
              <a:rPr sz="1100" dirty="0">
                <a:latin typeface="Calibri"/>
                <a:cs typeface="Calibri"/>
              </a:rPr>
              <a:t>Di</a:t>
            </a:r>
            <a:r>
              <a:rPr sz="1100" spc="-5" dirty="0">
                <a:latin typeface="Calibri"/>
                <a:cs typeface="Calibri"/>
              </a:rPr>
              <a:t>seas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s_N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Calibri"/>
                <a:cs typeface="Calibri"/>
              </a:rPr>
              <a:t>d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JOI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eases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di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G(D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10" dirty="0">
                <a:latin typeface="Calibri"/>
                <a:cs typeface="Calibri"/>
              </a:rPr>
              <a:t>t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r_i</a:t>
            </a:r>
            <a:r>
              <a:rPr sz="1100" spc="-5" dirty="0">
                <a:latin typeface="Calibri"/>
                <a:cs typeface="Calibri"/>
              </a:rPr>
              <a:t>d);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10" y="4680326"/>
            <a:ext cx="588010" cy="48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10" dirty="0">
                <a:latin typeface="Calibri"/>
                <a:cs typeface="Calibri"/>
              </a:rPr>
              <a:t>S</a:t>
            </a:r>
            <a:r>
              <a:rPr sz="1100" b="1" dirty="0">
                <a:latin typeface="Calibri"/>
                <a:cs typeface="Calibri"/>
              </a:rPr>
              <a:t>UB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.........</a:t>
            </a:r>
            <a:r>
              <a:rPr sz="1100" spc="5" dirty="0">
                <a:latin typeface="Calibri"/>
                <a:cs typeface="Calibri"/>
              </a:rPr>
              <a:t>.</a:t>
            </a:r>
            <a:r>
              <a:rPr sz="1100" spc="-5" dirty="0">
                <a:latin typeface="Calibri"/>
                <a:cs typeface="Calibri"/>
              </a:rPr>
              <a:t>......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10" y="5649853"/>
            <a:ext cx="5939155" cy="1116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Start</a:t>
            </a:r>
            <a:r>
              <a:rPr sz="1100" spc="5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m</a:t>
            </a:r>
            <a:r>
              <a:rPr sz="1100" dirty="0">
                <a:latin typeface="Calibri"/>
                <a:cs typeface="Calibri"/>
              </a:rPr>
              <a:t>e,E</a:t>
            </a:r>
            <a:r>
              <a:rPr sz="1100" spc="-5" dirty="0">
                <a:latin typeface="Calibri"/>
                <a:cs typeface="Calibri"/>
              </a:rPr>
              <a:t>nd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ame,Sa</a:t>
            </a:r>
            <a:r>
              <a:rPr sz="1100" spc="-5" dirty="0">
                <a:latin typeface="Calibri"/>
                <a:cs typeface="Calibri"/>
              </a:rPr>
              <a:t>la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WHE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Sa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-10" dirty="0">
                <a:latin typeface="Calibri"/>
                <a:cs typeface="Calibri"/>
              </a:rPr>
              <a:t>=</a:t>
            </a:r>
            <a:r>
              <a:rPr sz="1100" spc="-5" dirty="0">
                <a:latin typeface="Calibri"/>
                <a:cs typeface="Calibri"/>
              </a:rPr>
              <a:t>(SE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ma</a:t>
            </a:r>
            <a:r>
              <a:rPr sz="1100" spc="-15" dirty="0">
                <a:latin typeface="Calibri"/>
                <a:cs typeface="Calibri"/>
              </a:rPr>
              <a:t>x</a:t>
            </a:r>
            <a:r>
              <a:rPr sz="1100" spc="-5" dirty="0">
                <a:latin typeface="Calibri"/>
                <a:cs typeface="Calibri"/>
              </a:rPr>
              <a:t>(Sal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dirty="0">
                <a:latin typeface="Calibri"/>
                <a:cs typeface="Calibri"/>
              </a:rPr>
              <a:t>y)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pa);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18200"/>
              </a:lnSpc>
              <a:spcBef>
                <a:spcPts val="969"/>
              </a:spcBef>
            </a:pPr>
            <a:r>
              <a:rPr sz="1100" spc="-5" dirty="0">
                <a:latin typeface="Calibri"/>
                <a:cs typeface="Calibri"/>
              </a:rPr>
              <a:t>SEL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4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rst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</a:t>
            </a:r>
            <a:r>
              <a:rPr sz="1100" spc="-10" dirty="0">
                <a:latin typeface="Calibri"/>
                <a:cs typeface="Calibri"/>
              </a:rPr>
              <a:t>,</a:t>
            </a:r>
            <a:r>
              <a:rPr sz="1100" dirty="0">
                <a:latin typeface="Calibri"/>
                <a:cs typeface="Calibri"/>
              </a:rPr>
              <a:t>Mi</a:t>
            </a:r>
            <a:r>
              <a:rPr sz="1100" spc="-1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dl</a:t>
            </a:r>
            <a:r>
              <a:rPr sz="1100" spc="-1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_N</a:t>
            </a:r>
            <a:r>
              <a:rPr sz="1100" spc="-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1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,La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t_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me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1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m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tient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15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20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_C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20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10" dirty="0">
                <a:latin typeface="Calibri"/>
                <a:cs typeface="Calibri"/>
              </a:rPr>
              <a:t>N</a:t>
            </a:r>
            <a:r>
              <a:rPr sz="1100" spc="-5" dirty="0">
                <a:latin typeface="Calibri"/>
                <a:cs typeface="Calibri"/>
              </a:rPr>
              <a:t>(</a:t>
            </a:r>
            <a:r>
              <a:rPr sz="1100" spc="-15" dirty="0">
                <a:latin typeface="Calibri"/>
                <a:cs typeface="Calibri"/>
              </a:rPr>
              <a:t>S</a:t>
            </a:r>
            <a:r>
              <a:rPr sz="1100" spc="-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EC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Z</a:t>
            </a:r>
            <a:r>
              <a:rPr sz="1100" dirty="0">
                <a:latin typeface="Calibri"/>
                <a:cs typeface="Calibri"/>
              </a:rPr>
              <a:t>i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_</a:t>
            </a:r>
            <a:r>
              <a:rPr sz="1100" spc="-15" dirty="0">
                <a:latin typeface="Calibri"/>
                <a:cs typeface="Calibri"/>
              </a:rPr>
              <a:t>C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spc="-5" dirty="0">
                <a:latin typeface="Calibri"/>
                <a:cs typeface="Calibri"/>
              </a:rPr>
              <a:t>d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F</a:t>
            </a:r>
            <a:r>
              <a:rPr sz="1100" spc="-15" dirty="0">
                <a:latin typeface="Calibri"/>
                <a:cs typeface="Calibri"/>
              </a:rPr>
              <a:t>R</a:t>
            </a:r>
            <a:r>
              <a:rPr sz="1100" spc="-5" dirty="0">
                <a:latin typeface="Calibri"/>
                <a:cs typeface="Calibri"/>
              </a:rPr>
              <a:t>OM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p</a:t>
            </a:r>
            <a:r>
              <a:rPr sz="1100" dirty="0">
                <a:latin typeface="Calibri"/>
                <a:cs typeface="Calibri"/>
              </a:rPr>
              <a:t>atient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W</a:t>
            </a:r>
            <a:r>
              <a:rPr sz="1100" spc="-20" dirty="0">
                <a:latin typeface="Calibri"/>
                <a:cs typeface="Calibri"/>
              </a:rPr>
              <a:t>H</a:t>
            </a:r>
            <a:r>
              <a:rPr sz="1100" spc="-5" dirty="0">
                <a:latin typeface="Calibri"/>
                <a:cs typeface="Calibri"/>
              </a:rPr>
              <a:t>ER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C</a:t>
            </a:r>
            <a:r>
              <a:rPr sz="1100" spc="-15" dirty="0">
                <a:latin typeface="Calibri"/>
                <a:cs typeface="Calibri"/>
              </a:rPr>
              <a:t>i</a:t>
            </a:r>
            <a:r>
              <a:rPr sz="1100" dirty="0">
                <a:latin typeface="Calibri"/>
                <a:cs typeface="Calibri"/>
              </a:rPr>
              <a:t>ty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Calibri"/>
                <a:cs typeface="Calibri"/>
              </a:rPr>
              <a:t>=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Calibri"/>
                <a:cs typeface="Calibri"/>
              </a:rPr>
              <a:t>'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spc="-15" dirty="0">
                <a:latin typeface="Calibri"/>
                <a:cs typeface="Calibri"/>
              </a:rPr>
              <a:t>a</a:t>
            </a:r>
            <a:r>
              <a:rPr sz="1100" dirty="0">
                <a:latin typeface="Calibri"/>
                <a:cs typeface="Calibri"/>
              </a:rPr>
              <a:t>ka');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u="heavy" spc="-5" dirty="0">
                <a:latin typeface="Calibri"/>
                <a:cs typeface="Calibri"/>
              </a:rPr>
              <a:t>Pag</a:t>
            </a:r>
            <a:r>
              <a:rPr sz="1800" b="1" u="heavy" spc="5" dirty="0">
                <a:latin typeface="Calibri"/>
                <a:cs typeface="Calibri"/>
              </a:rPr>
              <a:t>e</a:t>
            </a:r>
            <a:r>
              <a:rPr sz="1800" b="1" u="heavy" spc="-10" dirty="0">
                <a:latin typeface="Calibri"/>
                <a:cs typeface="Calibri"/>
              </a:rPr>
              <a:t>s: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334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3450" y="4410455"/>
            <a:ext cx="5943600" cy="3343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3450" y="914400"/>
            <a:ext cx="5943600" cy="6686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595</Words>
  <Application>Microsoft Office PowerPoint</Application>
  <PresentationFormat>Benutzerdefiniert</PresentationFormat>
  <Paragraphs>77</Paragraphs>
  <Slides>14</Slides>
  <Notes>14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2022-01-22T09:59:01Z</dcterms:created>
  <dcterms:modified xsi:type="dcterms:W3CDTF">2022-01-22T08:59:04Z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2022-01-22T00:00:00Z</vt:filetime>
  </property>
  <property fmtid="{D5CDD505-2E9C-101B-9397-08002B2CF9AE}" pid="3" name="LastSaved">
    <vt:filetime>2022-01-22T00:00:00Z</vt:filetime>
  </property>
</Properties>
</file>